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5" r:id="rId6"/>
    <p:sldId id="261" r:id="rId7"/>
    <p:sldId id="262" r:id="rId8"/>
    <p:sldId id="264" r:id="rId9"/>
    <p:sldId id="266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6" autoAdjust="0"/>
    <p:restoredTop sz="94660"/>
  </p:normalViewPr>
  <p:slideViewPr>
    <p:cSldViewPr snapToGrid="0">
      <p:cViewPr>
        <p:scale>
          <a:sx n="66" d="100"/>
          <a:sy n="66" d="100"/>
        </p:scale>
        <p:origin x="4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099187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20042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23753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02244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804545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4201461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806117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880435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400282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53070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L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73191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L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00A58-6C9C-4E6D-AEAD-F4E30B882EF4}" type="datetimeFigureOut">
              <a:rPr lang="fr-LU" smtClean="0"/>
              <a:t>14/06/2017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2CEE1-5A96-40DF-AA53-A4EC6C603F5B}" type="slidenum">
              <a:rPr lang="fr-LU" smtClean="0"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266543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95" y="462846"/>
            <a:ext cx="4424167" cy="5918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883" y="462845"/>
            <a:ext cx="4424169" cy="59189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6088" y="1794510"/>
            <a:ext cx="1845912" cy="7125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0352" y="881743"/>
            <a:ext cx="1851648" cy="712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8" y="6452626"/>
            <a:ext cx="718112" cy="1292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0352" y="2707664"/>
            <a:ext cx="1851648" cy="7121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0352" y="3620431"/>
            <a:ext cx="1852004" cy="712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40352" y="4533199"/>
            <a:ext cx="1851648" cy="71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6088" y="1794510"/>
            <a:ext cx="1845912" cy="7125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0352" y="881743"/>
            <a:ext cx="1851648" cy="7121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0352" y="2707664"/>
            <a:ext cx="1851648" cy="7121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0352" y="3620431"/>
            <a:ext cx="1852004" cy="712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40352" y="4533199"/>
            <a:ext cx="1851648" cy="7121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51173" y="4209273"/>
            <a:ext cx="65864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8000" dirty="0" err="1" smtClean="0"/>
              <a:t>Villmools</a:t>
            </a:r>
            <a:r>
              <a:rPr lang="fr-LU" sz="8000" dirty="0" smtClean="0"/>
              <a:t> merci</a:t>
            </a:r>
            <a:endParaRPr lang="fr-LU" sz="8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562" y="528404"/>
            <a:ext cx="2558393" cy="34227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415" y="527005"/>
            <a:ext cx="2559440" cy="342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9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539293"/>
            <a:ext cx="6680197" cy="1325563"/>
          </a:xfrm>
        </p:spPr>
        <p:txBody>
          <a:bodyPr>
            <a:noAutofit/>
          </a:bodyPr>
          <a:lstStyle/>
          <a:p>
            <a:r>
              <a:rPr lang="fr-LU" sz="6000" b="1" dirty="0" err="1" smtClean="0"/>
              <a:t>Zinglibook</a:t>
            </a:r>
            <a:r>
              <a:rPr lang="fr-LU" sz="6000" dirty="0" smtClean="0"/>
              <a:t> </a:t>
            </a:r>
            <a:br>
              <a:rPr lang="fr-LU" sz="6000" dirty="0" smtClean="0"/>
            </a:br>
            <a:r>
              <a:rPr lang="fr-LU" sz="3600" dirty="0" err="1" smtClean="0"/>
              <a:t>eBook</a:t>
            </a:r>
            <a:r>
              <a:rPr lang="fr-LU" sz="3600" dirty="0" smtClean="0"/>
              <a:t> </a:t>
            </a:r>
            <a:r>
              <a:rPr lang="fr-LU" sz="3600" dirty="0" err="1" smtClean="0"/>
              <a:t>Editiounen</a:t>
            </a:r>
            <a:endParaRPr lang="fr-L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61" y="539293"/>
            <a:ext cx="2223062" cy="29741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001" y="539294"/>
            <a:ext cx="2223063" cy="29741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19447"/>
            <a:ext cx="12192000" cy="1828800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02771" y="4467104"/>
            <a:ext cx="7067550" cy="1105081"/>
          </a:xfrm>
        </p:spPr>
        <p:txBody>
          <a:bodyPr/>
          <a:lstStyle/>
          <a:p>
            <a:pPr marL="0" indent="0">
              <a:buNone/>
            </a:pPr>
            <a:r>
              <a:rPr lang="fr-LU" dirty="0" smtClean="0">
                <a:latin typeface="Arial" panose="020B0604020202020204" pitchFamily="34" charset="0"/>
                <a:cs typeface="Arial" panose="020B0604020202020204" pitchFamily="34" charset="0"/>
              </a:rPr>
              <a:t>Carole </a:t>
            </a:r>
            <a:r>
              <a:rPr lang="fr-L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Dieschbourg</a:t>
            </a:r>
            <a:endParaRPr lang="fr-L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L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Emweltministerin</a:t>
            </a:r>
            <a:endParaRPr lang="fr-L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170130" y="1758492"/>
            <a:ext cx="6025112" cy="2769989"/>
            <a:chOff x="4084530" y="742492"/>
            <a:chExt cx="6025112" cy="2769989"/>
          </a:xfrm>
        </p:grpSpPr>
        <p:sp>
          <p:nvSpPr>
            <p:cNvPr id="11" name="TextBox 10"/>
            <p:cNvSpPr txBox="1"/>
            <p:nvPr/>
          </p:nvSpPr>
          <p:spPr>
            <a:xfrm>
              <a:off x="4084531" y="742492"/>
              <a:ext cx="6025111" cy="2769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LU" sz="6600" dirty="0" smtClean="0"/>
                <a:t>Chorale 1</a:t>
              </a:r>
            </a:p>
            <a:p>
              <a:pPr marL="536575" indent="-536575">
                <a:buFont typeface="Arial" panose="020B0604020202020204" pitchFamily="34" charset="0"/>
                <a:buChar char="•"/>
              </a:pPr>
              <a:r>
                <a:rPr lang="fr-LU" sz="5400" dirty="0" smtClean="0"/>
                <a:t>Bingo</a:t>
              </a:r>
            </a:p>
            <a:p>
              <a:pPr marL="536575" indent="-536575">
                <a:buFont typeface="Arial" panose="020B0604020202020204" pitchFamily="34" charset="0"/>
                <a:buChar char="•"/>
              </a:pPr>
              <a:r>
                <a:rPr lang="fr-LU" sz="5400" dirty="0" smtClean="0"/>
                <a:t>De </a:t>
              </a:r>
              <a:r>
                <a:rPr lang="fr-LU" sz="5400" dirty="0" err="1" smtClean="0"/>
                <a:t>grénge</a:t>
              </a:r>
              <a:r>
                <a:rPr lang="fr-LU" sz="5400" dirty="0" smtClean="0"/>
                <a:t> Krokodil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4531" y="1954887"/>
              <a:ext cx="410369" cy="54901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4530" y="2733684"/>
              <a:ext cx="410369" cy="5490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277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5429" y="4161302"/>
            <a:ext cx="12627430" cy="1615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539293"/>
            <a:ext cx="6680197" cy="1325563"/>
          </a:xfrm>
        </p:spPr>
        <p:txBody>
          <a:bodyPr>
            <a:noAutofit/>
          </a:bodyPr>
          <a:lstStyle/>
          <a:p>
            <a:r>
              <a:rPr lang="fr-LU" sz="6000" b="1" dirty="0" err="1" smtClean="0"/>
              <a:t>Zinglibook</a:t>
            </a:r>
            <a:r>
              <a:rPr lang="fr-LU" sz="6000" dirty="0" smtClean="0"/>
              <a:t> </a:t>
            </a:r>
            <a:br>
              <a:rPr lang="fr-LU" sz="6000" dirty="0" smtClean="0"/>
            </a:br>
            <a:r>
              <a:rPr lang="fr-LU" sz="3600" dirty="0" err="1" smtClean="0"/>
              <a:t>eBook</a:t>
            </a:r>
            <a:r>
              <a:rPr lang="fr-LU" sz="3600" dirty="0" smtClean="0"/>
              <a:t> </a:t>
            </a:r>
            <a:r>
              <a:rPr lang="fr-LU" sz="3600" dirty="0" err="1" smtClean="0"/>
              <a:t>Editiounen</a:t>
            </a:r>
            <a:endParaRPr lang="fr-L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61" y="539293"/>
            <a:ext cx="2223062" cy="29741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001" y="539294"/>
            <a:ext cx="2223063" cy="297414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02771" y="4419275"/>
            <a:ext cx="7067550" cy="1105081"/>
          </a:xfrm>
        </p:spPr>
        <p:txBody>
          <a:bodyPr/>
          <a:lstStyle/>
          <a:p>
            <a:pPr marL="0" indent="0">
              <a:buNone/>
            </a:pPr>
            <a:r>
              <a:rPr lang="fr-LU" dirty="0" smtClean="0">
                <a:latin typeface="Arial" panose="020B0604020202020204" pitchFamily="34" charset="0"/>
                <a:cs typeface="Arial" panose="020B0604020202020204" pitchFamily="34" charset="0"/>
              </a:rPr>
              <a:t>Guy Arendt</a:t>
            </a:r>
          </a:p>
          <a:p>
            <a:pPr marL="0" indent="0">
              <a:buNone/>
            </a:pPr>
            <a:r>
              <a:rPr lang="fr-LU" dirty="0" smtClean="0">
                <a:latin typeface="Arial" panose="020B0604020202020204" pitchFamily="34" charset="0"/>
                <a:cs typeface="Arial" panose="020B0604020202020204" pitchFamily="34" charset="0"/>
              </a:rPr>
              <a:t>Secrétaire d’État</a:t>
            </a:r>
            <a:endParaRPr lang="fr-L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2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126588" y="1787521"/>
            <a:ext cx="7176388" cy="2769989"/>
            <a:chOff x="2081560" y="1497235"/>
            <a:chExt cx="7176388" cy="2769989"/>
          </a:xfrm>
        </p:grpSpPr>
        <p:sp>
          <p:nvSpPr>
            <p:cNvPr id="11" name="TextBox 10"/>
            <p:cNvSpPr txBox="1"/>
            <p:nvPr/>
          </p:nvSpPr>
          <p:spPr>
            <a:xfrm>
              <a:off x="2081560" y="1497235"/>
              <a:ext cx="7176388" cy="2769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LU" sz="6600" dirty="0" smtClean="0"/>
                <a:t>Chorale 2</a:t>
              </a:r>
            </a:p>
            <a:p>
              <a:pPr marL="536575" indent="-536575">
                <a:buFont typeface="Arial" panose="020B0604020202020204" pitchFamily="34" charset="0"/>
                <a:buChar char="•"/>
              </a:pPr>
              <a:r>
                <a:rPr lang="fr-LU" sz="5400" dirty="0" smtClean="0"/>
                <a:t>D’</a:t>
              </a:r>
              <a:r>
                <a:rPr lang="fr-LU" sz="5400" dirty="0" err="1" smtClean="0"/>
                <a:t>Beien</a:t>
              </a:r>
              <a:r>
                <a:rPr lang="fr-LU" sz="5400" dirty="0" smtClean="0"/>
                <a:t> an d’</a:t>
              </a:r>
              <a:r>
                <a:rPr lang="fr-LU" sz="5400" dirty="0" err="1" smtClean="0"/>
                <a:t>Blummen</a:t>
              </a:r>
              <a:endParaRPr lang="fr-LU" sz="5400" dirty="0" smtClean="0"/>
            </a:p>
            <a:p>
              <a:pPr marL="536575" indent="-536575">
                <a:buFont typeface="Arial" panose="020B0604020202020204" pitchFamily="34" charset="0"/>
                <a:buChar char="•"/>
              </a:pPr>
              <a:r>
                <a:rPr lang="fr-LU" sz="5400" dirty="0" smtClean="0"/>
                <a:t>D’Spann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1560" y="2745728"/>
              <a:ext cx="410369" cy="54901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030" y="3512457"/>
              <a:ext cx="401428" cy="5370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969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6088" y="1794510"/>
            <a:ext cx="1845912" cy="7125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0352" y="881743"/>
            <a:ext cx="1851648" cy="7121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0352" y="2707664"/>
            <a:ext cx="1851648" cy="7121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0352" y="3620431"/>
            <a:ext cx="1852004" cy="712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40352" y="4533199"/>
            <a:ext cx="1851648" cy="7121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13221" y="2278920"/>
            <a:ext cx="40274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9600" dirty="0" smtClean="0"/>
              <a:t>Chorale</a:t>
            </a:r>
            <a:endParaRPr lang="fr-LU" sz="9600" dirty="0"/>
          </a:p>
        </p:txBody>
      </p:sp>
    </p:spTree>
    <p:extLst>
      <p:ext uri="{BB962C8B-B14F-4D97-AF65-F5344CB8AC3E}">
        <p14:creationId xmlns:p14="http://schemas.microsoft.com/office/powerpoint/2010/main" val="417634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5429" y="4161302"/>
            <a:ext cx="12627430" cy="16153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539293"/>
            <a:ext cx="6680197" cy="1325563"/>
          </a:xfrm>
        </p:spPr>
        <p:txBody>
          <a:bodyPr>
            <a:noAutofit/>
          </a:bodyPr>
          <a:lstStyle/>
          <a:p>
            <a:r>
              <a:rPr lang="fr-LU" sz="6000" b="1" dirty="0" err="1" smtClean="0"/>
              <a:t>Zinglibook</a:t>
            </a:r>
            <a:r>
              <a:rPr lang="fr-LU" sz="6000" dirty="0" smtClean="0"/>
              <a:t> </a:t>
            </a:r>
            <a:br>
              <a:rPr lang="fr-LU" sz="6000" dirty="0" smtClean="0"/>
            </a:br>
            <a:r>
              <a:rPr lang="fr-LU" sz="3600" dirty="0" err="1" smtClean="0"/>
              <a:t>eBook</a:t>
            </a:r>
            <a:r>
              <a:rPr lang="fr-LU" sz="3600" dirty="0" smtClean="0"/>
              <a:t> </a:t>
            </a:r>
            <a:r>
              <a:rPr lang="fr-LU" sz="3600" dirty="0" err="1" smtClean="0"/>
              <a:t>Editiounen</a:t>
            </a:r>
            <a:endParaRPr lang="fr-L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61" y="539293"/>
            <a:ext cx="2223062" cy="29741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001" y="539294"/>
            <a:ext cx="2223063" cy="297414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02771" y="4419275"/>
            <a:ext cx="7067550" cy="1105081"/>
          </a:xfrm>
        </p:spPr>
        <p:txBody>
          <a:bodyPr/>
          <a:lstStyle/>
          <a:p>
            <a:pPr marL="0" indent="0">
              <a:buNone/>
            </a:pPr>
            <a:r>
              <a:rPr lang="fr-LU" dirty="0" smtClean="0">
                <a:latin typeface="Arial" panose="020B0604020202020204" pitchFamily="34" charset="0"/>
                <a:cs typeface="Arial" panose="020B0604020202020204" pitchFamily="34" charset="0"/>
              </a:rPr>
              <a:t>Samuel </a:t>
            </a:r>
            <a:r>
              <a:rPr lang="fr-L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Dickes</a:t>
            </a:r>
            <a:endParaRPr lang="fr-L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LU" dirty="0" smtClean="0">
                <a:latin typeface="Arial" panose="020B0604020202020204" pitchFamily="34" charset="0"/>
                <a:cs typeface="Arial" panose="020B0604020202020204" pitchFamily="34" charset="0"/>
              </a:rPr>
              <a:t>Directeur Développement Digital</a:t>
            </a:r>
            <a:endParaRPr lang="fr-L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91299" y="4161301"/>
            <a:ext cx="5565147" cy="1515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968" y="4572392"/>
            <a:ext cx="4373260" cy="78718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549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-présentation-zingliboo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03771" y="159658"/>
            <a:ext cx="3600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>
                <a:solidFill>
                  <a:schemeClr val="bg1">
                    <a:lumMod val="75000"/>
                  </a:schemeClr>
                </a:solidFill>
              </a:rPr>
              <a:t>DEMO VIDEO – CLICK MIDDLE OF THE SCREEN TO PLAY</a:t>
            </a:r>
            <a:endParaRPr lang="fr-LU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78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126588" y="1787521"/>
            <a:ext cx="7366697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6600" dirty="0" smtClean="0"/>
              <a:t>Chorale 3</a:t>
            </a:r>
          </a:p>
          <a:p>
            <a:pPr marL="536575" indent="-536575">
              <a:buFont typeface="Arial" panose="020B0604020202020204" pitchFamily="34" charset="0"/>
              <a:buChar char="•"/>
            </a:pPr>
            <a:r>
              <a:rPr lang="fr-LU" sz="5400" dirty="0" err="1" smtClean="0"/>
              <a:t>Kiischtefest</a:t>
            </a:r>
            <a:r>
              <a:rPr lang="fr-LU" sz="5400" dirty="0" smtClean="0"/>
              <a:t> </a:t>
            </a:r>
            <a:r>
              <a:rPr lang="fr-LU" sz="5400" dirty="0" err="1" smtClean="0"/>
              <a:t>am</a:t>
            </a:r>
            <a:r>
              <a:rPr lang="fr-LU" sz="5400" dirty="0" smtClean="0"/>
              <a:t> </a:t>
            </a:r>
            <a:r>
              <a:rPr lang="fr-LU" sz="5400" dirty="0" err="1" smtClean="0"/>
              <a:t>Bongert</a:t>
            </a:r>
            <a:endParaRPr lang="fr-LU" sz="5400" dirty="0" smtClean="0"/>
          </a:p>
          <a:p>
            <a:r>
              <a:rPr lang="fr-LU" sz="4800" dirty="0" smtClean="0"/>
              <a:t>    </a:t>
            </a:r>
            <a:r>
              <a:rPr lang="fr-LU" sz="5400" dirty="0" err="1" smtClean="0"/>
              <a:t>Dausendbéngchen</a:t>
            </a:r>
            <a:endParaRPr lang="fr-LU" sz="54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588" y="3036014"/>
            <a:ext cx="410369" cy="549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058" y="3047976"/>
            <a:ext cx="401428" cy="53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47</Words>
  <Application>Microsoft Office PowerPoint</Application>
  <PresentationFormat>Widescreen</PresentationFormat>
  <Paragraphs>21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Zinglibook  eBook Editiounen</vt:lpstr>
      <vt:lpstr>PowerPoint Presentation</vt:lpstr>
      <vt:lpstr>Zinglibook  eBook Editiounen</vt:lpstr>
      <vt:lpstr>PowerPoint Presentation</vt:lpstr>
      <vt:lpstr>PowerPoint Presentation</vt:lpstr>
      <vt:lpstr>Zinglibook  eBook Editiounen</vt:lpstr>
      <vt:lpstr>PowerPoint Presentation</vt:lpstr>
      <vt:lpstr>PowerPoint Presentation</vt:lpstr>
      <vt:lpstr>PowerPoint Presentation</vt:lpstr>
    </vt:vector>
  </TitlesOfParts>
  <Company>DT14014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DICKES Samuel</dc:creator>
  <cp:lastModifiedBy>DICKES Samuel</cp:lastModifiedBy>
  <cp:revision>22</cp:revision>
  <dcterms:created xsi:type="dcterms:W3CDTF">2017-06-12T13:48:57Z</dcterms:created>
  <dcterms:modified xsi:type="dcterms:W3CDTF">2017-06-14T16:08:18Z</dcterms:modified>
</cp:coreProperties>
</file>